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0693400" cy="7561263"/>
  <p:notesSz cx="6858000" cy="9144000"/>
  <p:defaultTextStyle>
    <a:defPPr>
      <a:defRPr lang="pt-BR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392" y="168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495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064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614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494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82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5639" y="1944575"/>
            <a:ext cx="5537918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41781" y="1944575"/>
            <a:ext cx="5537919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5158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029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139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234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6613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0750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F82BE-36C4-4347-A619-AF7ADCC7A2D0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9D957-DF8F-4950-8559-AB87C51D9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194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4" y="1111"/>
            <a:ext cx="10688386" cy="7560152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3294" y="3042523"/>
            <a:ext cx="56314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500" b="1" dirty="0" smtClean="0">
                <a:solidFill>
                  <a:srgbClr val="004F9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TÍTULO AQUI</a:t>
            </a:r>
          </a:p>
          <a:p>
            <a:pPr algn="ctr"/>
            <a:r>
              <a:rPr lang="pt-BR" sz="4500" b="1" dirty="0" smtClean="0">
                <a:solidFill>
                  <a:srgbClr val="004F9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NESTE LOCAL</a:t>
            </a:r>
            <a:endParaRPr lang="pt-BR" sz="4500" b="1" dirty="0">
              <a:solidFill>
                <a:srgbClr val="004F9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41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22164" y="540271"/>
            <a:ext cx="9577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rgbClr val="004F9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TÍTULO</a:t>
            </a:r>
            <a:br>
              <a:rPr lang="pt-BR" sz="4000" b="1" dirty="0" smtClean="0">
                <a:solidFill>
                  <a:srgbClr val="004F9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pt-BR" sz="2000" dirty="0" smtClean="0">
                <a:solidFill>
                  <a:srgbClr val="004F9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Complemento</a:t>
            </a:r>
            <a:endParaRPr lang="pt-BR" sz="2000" dirty="0">
              <a:solidFill>
                <a:srgbClr val="004F9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1510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</Words>
  <Application>Microsoft Office PowerPoint</Application>
  <PresentationFormat>Personalizar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Diogo</dc:creator>
  <cp:lastModifiedBy>Diogo</cp:lastModifiedBy>
  <cp:revision>6</cp:revision>
  <dcterms:created xsi:type="dcterms:W3CDTF">2016-02-22T20:38:23Z</dcterms:created>
  <dcterms:modified xsi:type="dcterms:W3CDTF">2020-05-30T19:49:45Z</dcterms:modified>
</cp:coreProperties>
</file>